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16800" cy="11315700"/>
  <p:notesSz cx="20116800" cy="11315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2" y="24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84F12A12-925C-480A-926B-11AB709ECCC2}"/>
              </a:ext>
            </a:extLst>
          </p:cNvPr>
          <p:cNvSpPr/>
          <p:nvPr userDrawn="1"/>
        </p:nvSpPr>
        <p:spPr>
          <a:xfrm>
            <a:off x="0" y="2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Header 1">
            <a:extLst>
              <a:ext uri="{FF2B5EF4-FFF2-40B4-BE49-F238E27FC236}">
                <a16:creationId xmlns:a16="http://schemas.microsoft.com/office/drawing/2014/main" id="{25115EE0-170A-47A1-A67A-601B6832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3763644"/>
            <a:ext cx="19041774" cy="1300099"/>
          </a:xfrm>
        </p:spPr>
        <p:txBody>
          <a:bodyPr/>
          <a:lstStyle>
            <a:lvl1pPr>
              <a:lnSpc>
                <a:spcPct val="200000"/>
              </a:lnSpc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B31519E-6270-46B6-A38B-7AC368B93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7666" y="5513834"/>
            <a:ext cx="19041774" cy="5328592"/>
          </a:xfrm>
        </p:spPr>
        <p:txBody>
          <a:bodyPr/>
          <a:lstStyle>
            <a:lvl1pPr marL="85725" indent="0">
              <a:lnSpc>
                <a:spcPct val="200000"/>
              </a:lnSpc>
              <a:buFont typeface="Arial" panose="020B0604020202020204" pitchFamily="34" charset="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84F12A12-925C-480A-926B-11AB709ECCC2}"/>
              </a:ext>
            </a:extLst>
          </p:cNvPr>
          <p:cNvSpPr/>
          <p:nvPr userDrawn="1"/>
        </p:nvSpPr>
        <p:spPr>
          <a:xfrm>
            <a:off x="-670792" y="0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AA7567C9-D413-42EC-8E8C-F76913F357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3785642"/>
            <a:ext cx="19419440" cy="7056784"/>
          </a:xfrm>
        </p:spPr>
        <p:txBody>
          <a:bodyPr/>
          <a:lstStyle>
            <a:lvl1pPr marL="85725" indent="0">
              <a:lnSpc>
                <a:spcPct val="200000"/>
              </a:lnSpc>
              <a:buFont typeface="Arial" panose="020B0604020202020204" pitchFamily="34" charset="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84F12A12-925C-480A-926B-11AB709ECCC2}"/>
              </a:ext>
            </a:extLst>
          </p:cNvPr>
          <p:cNvSpPr/>
          <p:nvPr userDrawn="1"/>
        </p:nvSpPr>
        <p:spPr>
          <a:xfrm>
            <a:off x="0" y="2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B31519E-6270-46B6-A38B-7AC368B93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7666" y="5028940"/>
            <a:ext cx="9104670" cy="5746062"/>
          </a:xfrm>
        </p:spPr>
        <p:txBody>
          <a:bodyPr/>
          <a:lstStyle>
            <a:lvl1pPr marL="428625" indent="-342900">
              <a:lnSpc>
                <a:spcPct val="200000"/>
              </a:lnSpc>
              <a:buFont typeface="Arial" panose="020B0604020202020204" pitchFamily="34" charset="0"/>
              <a:buChar char="•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B6C36C99-2EFC-4157-A73B-AA6C764CDD8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58400" y="4923173"/>
            <a:ext cx="9358695" cy="5746062"/>
          </a:xfrm>
        </p:spPr>
        <p:txBody>
          <a:bodyPr/>
          <a:lstStyle>
            <a:lvl1pPr marL="428625" indent="-342900">
              <a:lnSpc>
                <a:spcPct val="200000"/>
              </a:lnSpc>
              <a:buFont typeface="Arial" panose="020B0604020202020204" pitchFamily="34" charset="0"/>
              <a:buChar char="•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Header 1">
            <a:extLst>
              <a:ext uri="{FF2B5EF4-FFF2-40B4-BE49-F238E27FC236}">
                <a16:creationId xmlns:a16="http://schemas.microsoft.com/office/drawing/2014/main" id="{89EAC397-8641-4023-BE27-91FB7B77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3428273"/>
            <a:ext cx="19041774" cy="1300099"/>
          </a:xfrm>
        </p:spPr>
        <p:txBody>
          <a:bodyPr/>
          <a:lstStyle>
            <a:lvl1pPr>
              <a:lnSpc>
                <a:spcPct val="200000"/>
              </a:lnSpc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EABE56DB-A9DB-4F6F-ABE2-E3EF4547E771}"/>
              </a:ext>
            </a:extLst>
          </p:cNvPr>
          <p:cNvSpPr/>
          <p:nvPr userDrawn="1"/>
        </p:nvSpPr>
        <p:spPr>
          <a:xfrm>
            <a:off x="18632" y="-16852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8F30F87-C9A0-47EC-87EB-8BBD776DFE2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44960" y="3642286"/>
            <a:ext cx="9108998" cy="7314711"/>
          </a:xfrm>
        </p:spPr>
        <p:txBody>
          <a:bodyPr/>
          <a:lstStyle>
            <a:lvl1pPr marL="428625" indent="-342900">
              <a:lnSpc>
                <a:spcPct val="200000"/>
              </a:lnSpc>
              <a:buFont typeface="Arial" panose="020B0604020202020204" pitchFamily="34" charset="0"/>
              <a:buChar char="•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2E97A2C5-C4C3-4308-8C9F-3A20E1650EA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180692" y="3646988"/>
            <a:ext cx="9391147" cy="7314711"/>
          </a:xfrm>
        </p:spPr>
        <p:txBody>
          <a:bodyPr/>
          <a:lstStyle>
            <a:lvl1pPr marL="428625" indent="-342900">
              <a:lnSpc>
                <a:spcPct val="200000"/>
              </a:lnSpc>
              <a:buFont typeface="Arial" panose="020B0604020202020204" pitchFamily="34" charset="0"/>
              <a:buChar char="•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>
            <a:extLst>
              <a:ext uri="{FF2B5EF4-FFF2-40B4-BE49-F238E27FC236}">
                <a16:creationId xmlns:a16="http://schemas.microsoft.com/office/drawing/2014/main" id="{E48E0A78-563F-4207-A04D-072A4C8AE953}"/>
              </a:ext>
            </a:extLst>
          </p:cNvPr>
          <p:cNvSpPr/>
          <p:nvPr userDrawn="1"/>
        </p:nvSpPr>
        <p:spPr>
          <a:xfrm>
            <a:off x="0" y="-30782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1">
            <a:extLst>
              <a:ext uri="{FF2B5EF4-FFF2-40B4-BE49-F238E27FC236}">
                <a16:creationId xmlns:a16="http://schemas.microsoft.com/office/drawing/2014/main" id="{FEA7C337-CBDD-448C-9A4C-AA882FAD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833314"/>
            <a:ext cx="19041774" cy="1300099"/>
          </a:xfrm>
        </p:spPr>
        <p:txBody>
          <a:bodyPr/>
          <a:lstStyle>
            <a:lvl1pPr>
              <a:lnSpc>
                <a:spcPct val="200000"/>
              </a:lnSpc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AA07B2B-B4FB-4659-B97F-7A382CED35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7666" y="2849538"/>
            <a:ext cx="19041774" cy="7992888"/>
          </a:xfrm>
        </p:spPr>
        <p:txBody>
          <a:bodyPr/>
          <a:lstStyle>
            <a:lvl1pPr marL="85725" indent="0">
              <a:lnSpc>
                <a:spcPct val="200000"/>
              </a:lnSpc>
              <a:buFont typeface="Arial" panose="020B0604020202020204" pitchFamily="34" charset="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513" y="2057450"/>
            <a:ext cx="1904177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513" y="4001666"/>
            <a:ext cx="1904177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object 1">
            <a:extLst>
              <a:ext uri="{FF2B5EF4-FFF2-40B4-BE49-F238E27FC236}">
                <a16:creationId xmlns:a16="http://schemas.microsoft.com/office/drawing/2014/main" id="{163EF80A-74F0-42BA-8548-546BFF38C79A}"/>
              </a:ext>
            </a:extLst>
          </p:cNvPr>
          <p:cNvSpPr/>
          <p:nvPr userDrawn="1"/>
        </p:nvSpPr>
        <p:spPr>
          <a:xfrm>
            <a:off x="0" y="32953"/>
            <a:ext cx="20116800" cy="113156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2" r:id="rId3"/>
    <p:sldLayoutId id="2147483651" r:id="rId4"/>
    <p:sldLayoutId id="2147483649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2953"/>
            <a:ext cx="20116800" cy="1131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0D13A0-FBF6-4811-B00F-40F94012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7FD353-CBFF-4CBF-9022-61E37DCB74F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568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1600F0-DF6F-488F-96C7-684867B1076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87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D196EC-E178-498A-8D40-1D43332475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124F576-39BE-4C95-9C80-CEC45B0A3C1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CB3058A-F6E7-45C0-ABE4-E553C6F3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77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38F0E64-729E-4583-81E0-FEB583A56E9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FE4CDCC6-C534-48E8-93DB-F914317D259C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37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0F88AB-CABF-42BB-81EF-E2AB5C3B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04CC57-AFC9-4A8F-8256-9ADB420F8B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8437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Prilagođeno</PresentationFormat>
  <Paragraphs>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Calibri</vt:lpstr>
      <vt:lpstr>Arial</vt:lpstr>
      <vt:lpstr>Theme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dkrizman</dc:creator>
  <cp:lastModifiedBy>Sara Maga</cp:lastModifiedBy>
  <cp:revision>5</cp:revision>
  <dcterms:modified xsi:type="dcterms:W3CDTF">2023-09-05T08:08:55Z</dcterms:modified>
</cp:coreProperties>
</file>